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57" r:id="rId5"/>
    <p:sldId id="258" r:id="rId6"/>
    <p:sldId id="260" r:id="rId7"/>
    <p:sldId id="259" r:id="rId8"/>
    <p:sldId id="264" r:id="rId9"/>
    <p:sldId id="261" r:id="rId10"/>
    <p:sldId id="266" r:id="rId11"/>
    <p:sldId id="263" r:id="rId12"/>
    <p:sldId id="267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№3 «Центр образования» городского округа Октябрьск Самарской области «Детский сад №5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КРУГЛЫЙ СТОЛ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«РОЛЬ ОТЦА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 СЕМЕЙНОМ ВОСПИТАНИИ»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Старший воспитатель СП ГБОУ СОШ №3 </a:t>
            </a:r>
            <a:r>
              <a:rPr lang="ru-RU" sz="1600" b="1" dirty="0" err="1" smtClean="0">
                <a:solidFill>
                  <a:srgbClr val="7030A0"/>
                </a:solidFill>
              </a:rPr>
              <a:t>г.о</a:t>
            </a:r>
            <a:r>
              <a:rPr lang="ru-RU" sz="1600" b="1" dirty="0" smtClean="0">
                <a:solidFill>
                  <a:srgbClr val="7030A0"/>
                </a:solidFill>
              </a:rPr>
              <a:t>. Октябрьск «Детский сад №5»  </a:t>
            </a:r>
            <a:r>
              <a:rPr lang="ru-RU" sz="1600" b="1" dirty="0" err="1" smtClean="0">
                <a:solidFill>
                  <a:srgbClr val="7030A0"/>
                </a:solidFill>
              </a:rPr>
              <a:t>Рыночнова</a:t>
            </a:r>
            <a:r>
              <a:rPr lang="ru-RU" sz="1600" b="1" dirty="0" smtClean="0">
                <a:solidFill>
                  <a:srgbClr val="7030A0"/>
                </a:solidFill>
              </a:rPr>
              <a:t> Л.В.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9020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6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ГОВОРЯТ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Воспитатель: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- А теперь послушайте, что говорят ваши дети .</a:t>
            </a:r>
          </a:p>
          <a:p>
            <a:pPr>
              <a:buFontTx/>
              <a:buChar char="-"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(Видеосъемка о том, что говорят дети о своих папах.)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9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                 «Я – лучший папа!»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Предлагаю поделиться своим опытом воспитания сына или дочери . Рассказать, из кого состоит семья, о  традициях своей семьи, любимых играх.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(презентации)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347342" cy="17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2419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575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4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/>
              </a:rPr>
              <a:t>Главная </a:t>
            </a:r>
            <a:r>
              <a:rPr lang="ru-RU" sz="4000" dirty="0">
                <a:solidFill>
                  <a:srgbClr val="FF0000"/>
                </a:solidFill>
                <a:latin typeface="Arial"/>
              </a:rPr>
              <a:t>роль в воспитании детей отводится семье и большое значение в процессе воспитания детей имеет влияние </a:t>
            </a:r>
            <a:r>
              <a:rPr lang="ru-RU" sz="4000" u="sng" dirty="0">
                <a:solidFill>
                  <a:srgbClr val="FF0000"/>
                </a:solidFill>
                <a:latin typeface="Arial"/>
              </a:rPr>
              <a:t>отца.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5409"/>
            <a:ext cx="3969464" cy="26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9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1. Выступление воспитателя на тему «Роль отца в воспитании детей».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2. Игра «Папа может!»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3. Рубрика «Говорят дети»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4. Презентация семьи «Я - лучший папа!»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5.  </a:t>
            </a:r>
            <a:r>
              <a:rPr lang="ru-RU" sz="2000" dirty="0">
                <a:solidFill>
                  <a:srgbClr val="7030A0"/>
                </a:solidFill>
              </a:rPr>
              <a:t>Выставка рисунков «Мой любимый папа»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62" y="3212976"/>
            <a:ext cx="3302064" cy="35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7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Когда я вижу на страницах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Одни и те же вот слова…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«любви достойна только Мама»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Мне как – то больно за Отца…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Ведь он не меньше Мамы любит,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Он так же ждет дитя домой…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Ему как Маме так же важно,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чтобы ребенок был здоров.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Когда болеешь, он болеет тоже,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Пусть визуально он здоров…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Душа Отца не меньше Маминой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Хоть не пускает с глаз Отец твой слез…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РОЛЬ ОТЦА </a:t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                             В ВОСПИТАНИИ ДЕТЕЙ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Любящая мама – залог душевного здоровья ребенка. Но не менее важна и роль отца.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Отец – первый мужчина, с которым начинает общаться ребенок.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7841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5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Роль отца в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воспитании девочек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Многим девочкам, которым в детстве не хватает внимания отца, обречены на самоутверждение в течение всей  своей жизни. Девочки, с первых дней окруженные папиной любовью, вырастают более в собственной полноценности, чувствуют себя более защищенными. Отец может похвалить красивое платье дочери или её прическу, или что-нибудь, что она сделала своими руками. В свою очередь девочка учится ценить те качества, которые делают отца настоящим мужчиной, готовясь выйти в большой мир, наполовину состоящий из мужчин. Тип юношей, с которыми она будет дружить , став взрослой, ее замужняя жизнь во многом определяется теми отношениями, которые в детстве сложились с отцом.</a:t>
            </a:r>
          </a:p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262"/>
            <a:ext cx="2295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</a:t>
            </a:r>
            <a:r>
              <a:rPr lang="ru-RU" sz="4400" dirty="0" smtClean="0"/>
              <a:t>Роль отца </a:t>
            </a:r>
            <a:br>
              <a:rPr lang="ru-RU" sz="4400" dirty="0" smtClean="0"/>
            </a:br>
            <a:r>
              <a:rPr lang="ru-RU" sz="4400" dirty="0"/>
              <a:t> </a:t>
            </a:r>
            <a:r>
              <a:rPr lang="ru-RU" sz="4400" dirty="0" smtClean="0"/>
              <a:t>                   в воспитании мальчиков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Мальчикам  очень необходима дружба и одобрение отца. Они нуждаются в его обществе, его любви. Мальчик начнет чувствовать себя мужчиной и вести себя как мужчина благодаря способности подражать и брать пример с тех мужчин, которые рядом и пользуются его расположением. Если отец всегда нетерпелив и раздражителен по отношению к сыну, мальчик будет испытывать напряжение в его обществе. Такой ребенок скорее всего потянется к матери и воспримет ее интересы.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Итак, если отец хочет чтобы его сын вырос настоящим мужчиной, он не должен кричать на ребенка, когда тот плачет, стыдить его, заставлять заниматься неинтересными делами. Отец должен с удовольствием проводить время со своим сыном, давать ему почувствовать свою гордость и радость за его успехи.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22645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3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ИГРА «ПАПА МОЖЕТ!»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Задания 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Назвать время, число, месяц и год рождения своих детей.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Заплести косички.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Завязать бантики.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Сложить из бумаги кораблик или самолет.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Попрыгать через скакалку, покрутить обруч.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268223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8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Говорят дети: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7" y="1858768"/>
            <a:ext cx="3835773" cy="28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69150" cy="27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869160"/>
            <a:ext cx="3676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5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ПАПА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Папа мой хороший,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Добрый и простой,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Уважает маму,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Искренний такой.</a:t>
            </a:r>
          </a:p>
          <a:p>
            <a:pPr marL="0" indent="0" algn="ctr">
              <a:buNone/>
            </a:pPr>
            <a:endParaRPr lang="ru-RU" sz="4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Папа мой любимый,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Сердцу дорогой,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А еще красивый -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Ласковый, родной.</a:t>
            </a:r>
          </a:p>
          <a:p>
            <a:pPr marL="0" indent="0" algn="ctr">
              <a:buNone/>
            </a:pPr>
            <a:endParaRPr lang="ru-RU" sz="4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Папа мой надежный,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Верный семьянин,</a:t>
            </a:r>
          </a:p>
          <a:p>
            <a:pPr marL="0" indent="0"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И </a:t>
            </a:r>
            <a:r>
              <a:rPr lang="ru-RU" sz="4500" dirty="0">
                <a:solidFill>
                  <a:srgbClr val="7030A0"/>
                </a:solidFill>
              </a:rPr>
              <a:t>на этом свете,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У меня один.</a:t>
            </a:r>
          </a:p>
          <a:p>
            <a:pPr marL="0" indent="0" algn="ctr">
              <a:buNone/>
            </a:pPr>
            <a:endParaRPr lang="ru-RU" sz="4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5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Уважаю </a:t>
            </a:r>
            <a:r>
              <a:rPr lang="ru-RU" sz="4500" dirty="0">
                <a:solidFill>
                  <a:srgbClr val="7030A0"/>
                </a:solidFill>
              </a:rPr>
              <a:t>папу,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Что еще сказать?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Мне нигде такого,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Больше не сыскать.</a:t>
            </a:r>
          </a:p>
          <a:p>
            <a:pPr marL="0" indent="0" algn="ctr">
              <a:buNone/>
            </a:pPr>
            <a:endParaRPr lang="ru-RU" sz="4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Для него не жалко,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В жизни ничего -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Золотой мой папка,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7030A0"/>
                </a:solidFill>
              </a:rPr>
              <a:t>Я люблю его!</a:t>
            </a:r>
          </a:p>
          <a:p>
            <a:pPr marL="0" indent="0" algn="ctr">
              <a:buNone/>
            </a:pPr>
            <a:endParaRPr lang="ru-RU" sz="4500" dirty="0"/>
          </a:p>
          <a:p>
            <a:pPr marL="0" indent="0" algn="ctr">
              <a:buNone/>
            </a:pPr>
            <a:endParaRPr lang="ru-RU" sz="4500" dirty="0"/>
          </a:p>
          <a:p>
            <a:pPr marL="0" indent="0" algn="ctr">
              <a:buNone/>
            </a:pPr>
            <a:endParaRPr lang="ru-RU" sz="4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808312" cy="17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53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663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Структурное подразделение государственного бюджетного общеобразовательного учреждения Самарской области средней общеобразовательной школы №3 «Центр образования» городского округа Октябрьск Самарской области «Детский сад №5»</vt:lpstr>
      <vt:lpstr>Повестка дня:</vt:lpstr>
      <vt:lpstr>Презентация PowerPoint</vt:lpstr>
      <vt:lpstr>РОЛЬ ОТЦА                                В ВОСПИТАНИИ ДЕТЕЙ</vt:lpstr>
      <vt:lpstr>                                 Роль отца в                            воспитании девочек </vt:lpstr>
      <vt:lpstr>                Роль отца                      в воспитании мальчиков</vt:lpstr>
      <vt:lpstr>                     ИГРА «ПАПА МОЖЕТ!»</vt:lpstr>
      <vt:lpstr>Говорят дети:</vt:lpstr>
      <vt:lpstr>                               ПАПА</vt:lpstr>
      <vt:lpstr>ГОВОРЯТ ДЕТИ</vt:lpstr>
      <vt:lpstr>                    «Я – лучший папа!»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общеобразовательного учреждения Самарской области средней общеобразовательной школы №3 «Центр образования» городского округа Октябрьск Самарской области «Детский сад №5»</dc:title>
  <dc:creator>USER</dc:creator>
  <cp:lastModifiedBy>USER</cp:lastModifiedBy>
  <cp:revision>19</cp:revision>
  <cp:lastPrinted>2015-12-04T12:30:07Z</cp:lastPrinted>
  <dcterms:created xsi:type="dcterms:W3CDTF">2015-10-30T13:07:46Z</dcterms:created>
  <dcterms:modified xsi:type="dcterms:W3CDTF">2015-12-04T12:45:22Z</dcterms:modified>
</cp:coreProperties>
</file>