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23" y="548679"/>
            <a:ext cx="8424936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Зимой в лесу</a:t>
            </a: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СП ГБОУ СОШ №3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Октябрьск «Детский сад №5»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Разина Ольга Викторовна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9694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5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324"/>
            <a:ext cx="8280920" cy="586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7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760640" cy="598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5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0485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5613"/>
            <a:ext cx="8208912" cy="592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1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Упражнение «Волк»</a:t>
            </a:r>
            <a:endParaRPr lang="ru-RU" b="1" dirty="0"/>
          </a:p>
        </p:txBody>
      </p:sp>
      <p:pic>
        <p:nvPicPr>
          <p:cNvPr id="6146" name="Picture 2" descr="C:\Users\User\Desktop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76" y="1268760"/>
            <a:ext cx="442168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768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6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2140"/>
            <a:ext cx="7992887" cy="595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9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Зимой в лесу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«Волк»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2022-12-11T07:49:06Z</dcterms:created>
  <dcterms:modified xsi:type="dcterms:W3CDTF">2022-12-13T05:31:37Z</dcterms:modified>
</cp:coreProperties>
</file>